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8" r:id="rId2"/>
    <p:sldId id="266" r:id="rId3"/>
    <p:sldId id="260" r:id="rId4"/>
    <p:sldId id="261" r:id="rId5"/>
    <p:sldId id="264" r:id="rId6"/>
    <p:sldId id="265" r:id="rId7"/>
    <p:sldId id="269" r:id="rId8"/>
    <p:sldId id="268" r:id="rId9"/>
    <p:sldId id="262" r:id="rId10"/>
    <p:sldId id="267" r:id="rId11"/>
    <p:sldId id="270" r:id="rId12"/>
    <p:sldId id="272" r:id="rId13"/>
    <p:sldId id="273" r:id="rId14"/>
    <p:sldId id="274" r:id="rId15"/>
    <p:sldId id="275" r:id="rId16"/>
    <p:sldId id="271" r:id="rId17"/>
    <p:sldId id="278" r:id="rId18"/>
    <p:sldId id="279" r:id="rId19"/>
    <p:sldId id="280" r:id="rId20"/>
    <p:sldId id="281" r:id="rId21"/>
    <p:sldId id="282" r:id="rId22"/>
    <p:sldId id="283" r:id="rId23"/>
    <p:sldId id="296" r:id="rId24"/>
    <p:sldId id="285" r:id="rId25"/>
    <p:sldId id="286" r:id="rId26"/>
    <p:sldId id="287" r:id="rId27"/>
    <p:sldId id="288" r:id="rId28"/>
    <p:sldId id="289" r:id="rId29"/>
    <p:sldId id="297" r:id="rId30"/>
    <p:sldId id="290" r:id="rId31"/>
    <p:sldId id="291" r:id="rId32"/>
    <p:sldId id="298" r:id="rId33"/>
    <p:sldId id="292" r:id="rId34"/>
    <p:sldId id="293" r:id="rId35"/>
    <p:sldId id="294" r:id="rId36"/>
    <p:sldId id="295" r:id="rId37"/>
    <p:sldId id="306" r:id="rId38"/>
    <p:sldId id="299" r:id="rId39"/>
    <p:sldId id="300" r:id="rId40"/>
    <p:sldId id="301" r:id="rId41"/>
    <p:sldId id="302" r:id="rId42"/>
    <p:sldId id="303" r:id="rId43"/>
    <p:sldId id="304" r:id="rId44"/>
    <p:sldId id="305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21" autoAdjust="0"/>
    <p:restoredTop sz="94660" autoAdjust="0"/>
  </p:normalViewPr>
  <p:slideViewPr>
    <p:cSldViewPr>
      <p:cViewPr>
        <p:scale>
          <a:sx n="66" d="100"/>
          <a:sy n="66" d="100"/>
        </p:scale>
        <p:origin x="-1620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39FB2-8E50-4995-A13E-55C93ECD0BC6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4AD96-38CC-4E0B-9142-D421DDA66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484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BA6F27-D5D7-49DF-B288-24A117213AD0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CEB63-2186-403A-AF40-D535F92EB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385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CEB63-2186-403A-AF40-D535F92EBBB0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06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83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6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48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62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20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26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41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19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00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55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B78C0-7DA5-45AF-962A-D607706BCABC}" type="datetimeFigureOut">
              <a:rPr lang="en-GB" smtClean="0"/>
              <a:t>02/05/2011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A0529-D038-42C0-819F-DBFEEBDE0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18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Tm="75845">
        <p:fade/>
      </p:transition>
    </mc:Choice>
    <mc:Fallback xmlns="">
      <p:transition spd="slow" advTm="75845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2253372" y="2410312"/>
            <a:ext cx="4163651" cy="51984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370352" y="-788877"/>
            <a:ext cx="3960439" cy="519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5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315917" y="-2680735"/>
            <a:ext cx="4499279" cy="922991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803858"/>
              </p:ext>
            </p:extLst>
          </p:nvPr>
        </p:nvGraphicFramePr>
        <p:xfrm>
          <a:off x="35496" y="4229095"/>
          <a:ext cx="8964488" cy="2697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dirty="0" smtClean="0"/>
                        <a:t>1. </a:t>
                      </a:r>
                      <a:r>
                        <a:rPr lang="en-GB" sz="6000" b="1" dirty="0" err="1" smtClean="0"/>
                        <a:t>Shakyamuni</a:t>
                      </a:r>
                      <a:endParaRPr lang="en-GB" sz="6000" dirty="0" smtClean="0">
                        <a:effectLst/>
                        <a:latin typeface="+mn-lt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  <a:tr h="164592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To the founder, </a:t>
                      </a:r>
                      <a:r>
                        <a:rPr lang="en-GB" sz="3600" dirty="0" err="1" smtClean="0"/>
                        <a:t>bhagavan</a:t>
                      </a:r>
                      <a:r>
                        <a:rPr lang="en-GB" sz="3600" dirty="0" smtClean="0"/>
                        <a:t>, </a:t>
                      </a:r>
                      <a:r>
                        <a:rPr lang="en-GB" sz="3600" dirty="0" err="1" smtClean="0"/>
                        <a:t>tathagata</a:t>
                      </a:r>
                      <a:r>
                        <a:rPr lang="en-GB" sz="3600" dirty="0" smtClean="0"/>
                        <a:t>, </a:t>
                      </a:r>
                      <a:r>
                        <a:rPr lang="en-GB" sz="3600" dirty="0" err="1" smtClean="0"/>
                        <a:t>arhat</a:t>
                      </a:r>
                      <a:r>
                        <a:rPr lang="en-GB" sz="3600" dirty="0" smtClean="0"/>
                        <a:t>, completely perfected completed </a:t>
                      </a:r>
                      <a:r>
                        <a:rPr lang="en-GB" sz="3600" dirty="0" err="1" smtClean="0"/>
                        <a:t>buddha</a:t>
                      </a:r>
                      <a:r>
                        <a:rPr lang="en-GB" sz="3600" dirty="0" smtClean="0"/>
                        <a:t>, Glorious Conqueror </a:t>
                      </a:r>
                      <a:r>
                        <a:rPr lang="en-GB" sz="3600" dirty="0" err="1" smtClean="0"/>
                        <a:t>Shakyamuni</a:t>
                      </a:r>
                      <a:r>
                        <a:rPr lang="en-GB" sz="3600" dirty="0" smtClean="0"/>
                        <a:t> Buddha</a:t>
                      </a:r>
                      <a:endParaRPr lang="en-GB" sz="3600" dirty="0"/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93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008875" y="707083"/>
            <a:ext cx="4824273" cy="3384375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237844"/>
              </p:ext>
            </p:extLst>
          </p:nvPr>
        </p:nvGraphicFramePr>
        <p:xfrm>
          <a:off x="35496" y="5190270"/>
          <a:ext cx="8964488" cy="1695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9772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5000" dirty="0" smtClean="0">
                          <a:effectLst/>
                        </a:rPr>
                        <a:t>2. VAJRA (GARBHA) PRAMARDI</a:t>
                      </a:r>
                      <a:endParaRPr lang="en-GB" sz="5000" dirty="0" smtClean="0">
                        <a:effectLst/>
                        <a:latin typeface="+mn-lt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</a:rPr>
                        <a:t>Thoroughly Destroying with </a:t>
                      </a:r>
                      <a:r>
                        <a:rPr lang="en-GB" sz="3600" dirty="0" err="1" smtClean="0">
                          <a:effectLst/>
                        </a:rPr>
                        <a:t>Vajra</a:t>
                      </a:r>
                      <a:r>
                        <a:rPr lang="en-GB" sz="3600" dirty="0" smtClean="0">
                          <a:effectLst/>
                        </a:rPr>
                        <a:t> Essence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3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094709" y="462717"/>
            <a:ext cx="4758780" cy="3836641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626940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6000" dirty="0" smtClean="0">
                          <a:effectLst/>
                        </a:rPr>
                        <a:t>3. RATNARCIS</a:t>
                      </a:r>
                      <a:endParaRPr lang="en-GB" sz="6000" dirty="0" smtClean="0">
                        <a:effectLst/>
                        <a:latin typeface="+mn-lt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</a:rPr>
                        <a:t>Radiant Jewel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91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130241" y="555195"/>
            <a:ext cx="4680520" cy="3515367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550477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4.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NAGESVARA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RAJA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King, Lord of the </a:t>
                      </a:r>
                      <a:r>
                        <a:rPr lang="en-US" sz="3600" dirty="0" err="1" smtClean="0">
                          <a:effectLst/>
                          <a:latin typeface="+mn-lt"/>
                          <a:ea typeface="Calibri"/>
                          <a:cs typeface="Mangal"/>
                        </a:rPr>
                        <a:t>Nagas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21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281857" y="624473"/>
            <a:ext cx="4254735" cy="338306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83560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5. VIRASENA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Army of Heroes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3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77271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6.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VIRAN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ANDI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Delighted Hero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209349" y="751094"/>
            <a:ext cx="4581288" cy="331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51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5574914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7. RATNAGNI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Jewel Fire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319682" y="784775"/>
            <a:ext cx="4581288" cy="338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5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251332" y="532269"/>
            <a:ext cx="4607604" cy="4066183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600902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8. RATNA CANDRA PRABHA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Jewel Moonlight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628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086344" y="874099"/>
            <a:ext cx="4607604" cy="3236688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571555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9. AMOGHA DARSIN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Meaningful to See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4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200531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10. RATNA CANDRA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Jewel Moon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284278" y="780330"/>
            <a:ext cx="4607604" cy="342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1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134451" y="753982"/>
            <a:ext cx="4607604" cy="3476918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602768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11.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VIMALA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Stainless One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47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240978" y="719465"/>
            <a:ext cx="4607604" cy="3545955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703769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12.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SURA DATTA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Bestowed with Courage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928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159882" y="727939"/>
            <a:ext cx="4607604" cy="3529002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244436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13. BRAHMA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(The)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Pure One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06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203641" y="772492"/>
            <a:ext cx="4607604" cy="3441485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143671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14. BRAHMADATTA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Bestowed with Purity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47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265838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15. VARUNA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Water God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62428" y="1086422"/>
            <a:ext cx="4751503" cy="2715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40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696191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16.VARUNADEVA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Deity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of the </a:t>
                      </a: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Water God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34186" y="1221695"/>
            <a:ext cx="4704600" cy="2675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47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905876" y="1122917"/>
            <a:ext cx="5044220" cy="3024337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270020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17. SRI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BHADRA</a:t>
                      </a:r>
                      <a:endParaRPr lang="en-GB" sz="6000" dirty="0" smtClean="0">
                        <a:effectLst/>
                        <a:latin typeface="+mn-lt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 Goodness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999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535063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18. CANDANASRI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Sandalwood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20460" y="895361"/>
            <a:ext cx="4965172" cy="317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4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972144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19. ANANTA TEJAS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Infinite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Splendour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683725" y="1068784"/>
            <a:ext cx="5219773" cy="257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3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967795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20. PRABHASA SRI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Light 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771130" y="1005353"/>
            <a:ext cx="4953671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11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015137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21. ASOKASRI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 without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suffering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16619" y="971205"/>
            <a:ext cx="5038755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780370"/>
              </p:ext>
            </p:extLst>
          </p:nvPr>
        </p:nvGraphicFramePr>
        <p:xfrm>
          <a:off x="35496" y="4971986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22. NARAYANA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Son of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non-craving (son without desire)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815211" y="497160"/>
            <a:ext cx="4992555" cy="394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39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971520"/>
              </p:ext>
            </p:extLst>
          </p:nvPr>
        </p:nvGraphicFramePr>
        <p:xfrm>
          <a:off x="35496" y="5157193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H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23. KUSUMASRI</a:t>
                      </a:r>
                      <a:endParaRPr lang="en-GB" sz="6000" dirty="0" smtClean="0">
                        <a:effectLst/>
                        <a:latin typeface="+mn-lt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 Flower 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65298" y="805742"/>
            <a:ext cx="5013407" cy="36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1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669782" y="780051"/>
            <a:ext cx="5300385" cy="3672408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890339"/>
              </p:ext>
            </p:extLst>
          </p:nvPr>
        </p:nvGraphicFramePr>
        <p:xfrm>
          <a:off x="-108520" y="4920994"/>
          <a:ext cx="9324528" cy="27084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24528"/>
              </a:tblGrid>
              <a:tr h="200055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9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24. BRAHMA-JYOTI-VIKRI-DITA-BHIJNA</a:t>
                      </a:r>
                    </a:p>
                  </a:txBody>
                  <a:tcPr marL="65473" marR="65473" marT="0" marB="0"/>
                </a:tc>
              </a:tr>
              <a:tr h="701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0" dirty="0" smtClean="0"/>
                        <a:t>Pure Light Rays Clearly Knowing by Play</a:t>
                      </a:r>
                      <a:endParaRPr lang="en-GB" sz="4000" dirty="0"/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318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997623" y="725265"/>
            <a:ext cx="5099844" cy="364931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030958"/>
              </p:ext>
            </p:extLst>
          </p:nvPr>
        </p:nvGraphicFramePr>
        <p:xfrm>
          <a:off x="73596" y="4869161"/>
          <a:ext cx="8964488" cy="26723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20413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25. PADMA-JYOTI-VIKRI-DITA-BHIJNA</a:t>
                      </a:r>
                    </a:p>
                  </a:txBody>
                  <a:tcPr marL="65473" marR="65473" marT="0" marB="0"/>
                </a:tc>
              </a:tr>
              <a:tr h="63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Lotus Light Rays Clearly Knowing by Play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881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41948" y="737178"/>
            <a:ext cx="5132119" cy="367241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838444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26. DHANASRI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wealth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11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773461" y="710309"/>
            <a:ext cx="5061181" cy="3640564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925820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27.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SMRITISRI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Glorious One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Who Is Mindful</a:t>
                      </a:r>
                      <a:endParaRPr lang="en-GB" sz="67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5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989543" y="683601"/>
            <a:ext cx="5020901" cy="3744417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214795"/>
              </p:ext>
            </p:extLst>
          </p:nvPr>
        </p:nvGraphicFramePr>
        <p:xfrm>
          <a:off x="35496" y="4971989"/>
          <a:ext cx="8964488" cy="3402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28. SUPARI-KIRTI-TANAMA-SRI</a:t>
                      </a:r>
                    </a:p>
                  </a:txBody>
                  <a:tcPr marL="65473" marR="65473" marT="0" marB="0"/>
                </a:tc>
              </a:tr>
              <a:tr h="13472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Glorious One</a:t>
                      </a:r>
                      <a:r>
                        <a:rPr lang="en-GB" sz="4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Whose Name is Extremely Renowned</a:t>
                      </a:r>
                      <a:endParaRPr lang="en-GB" sz="67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04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55188" y="681552"/>
            <a:ext cx="4673585" cy="3384376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377292"/>
              </p:ext>
            </p:extLst>
          </p:nvPr>
        </p:nvGraphicFramePr>
        <p:xfrm>
          <a:off x="35496" y="4488072"/>
          <a:ext cx="8964488" cy="35369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29. INDRA-KETU-DHAVAJA-RAJA</a:t>
                      </a:r>
                    </a:p>
                  </a:txBody>
                  <a:tcPr marL="65473" marR="65473" marT="0" marB="0"/>
                </a:tc>
              </a:tr>
              <a:tr h="14955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3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King Holding the Victory Banner of Foremost Power (over the senses)</a:t>
                      </a:r>
                      <a:endParaRPr lang="en-GB" sz="43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087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05605" y="678533"/>
            <a:ext cx="4731103" cy="342603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850993"/>
              </p:ext>
            </p:extLst>
          </p:nvPr>
        </p:nvGraphicFramePr>
        <p:xfrm>
          <a:off x="35496" y="4485117"/>
          <a:ext cx="8964488" cy="29073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30.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SUVI-KRANTA-SRI</a:t>
                      </a:r>
                    </a:p>
                  </a:txBody>
                  <a:tcPr marL="65473" marR="65473" marT="0" marB="0"/>
                </a:tc>
              </a:tr>
              <a:tr h="18557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 One Who Vanquishes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Utterly Within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</a:t>
                      </a: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totally subduing afflictive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emotions &amp; contaminated actions</a:t>
                      </a: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)</a:t>
                      </a: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07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821748" y="734028"/>
            <a:ext cx="5212472" cy="3744416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855526"/>
              </p:ext>
            </p:extLst>
          </p:nvPr>
        </p:nvGraphicFramePr>
        <p:xfrm>
          <a:off x="35496" y="4971989"/>
          <a:ext cx="8964488" cy="22764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31. YUDDHAJAYA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Utterly Victorious in Battles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Within (afflictive emotions)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587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162777" y="753041"/>
            <a:ext cx="4674433" cy="316835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205497"/>
              </p:ext>
            </p:extLst>
          </p:nvPr>
        </p:nvGraphicFramePr>
        <p:xfrm>
          <a:off x="35496" y="4437112"/>
          <a:ext cx="8964488" cy="23134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32. VIKRANTA-GAMI-SRI</a:t>
                      </a:r>
                    </a:p>
                  </a:txBody>
                  <a:tcPr marL="65473" marR="65473" marT="0" marB="0"/>
                </a:tc>
              </a:tr>
              <a:tr h="18557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 One who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has Transcended by Vanquishing Within </a:t>
                      </a: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(gone beyond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afflictive emotions to </a:t>
                      </a: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perfect self-control)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76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236994" y="666787"/>
            <a:ext cx="4453991" cy="3096344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833171"/>
              </p:ext>
            </p:extLst>
          </p:nvPr>
        </p:nvGraphicFramePr>
        <p:xfrm>
          <a:off x="35496" y="4205869"/>
          <a:ext cx="8964488" cy="25264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20413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33. SAMANTA-VABHA-SAVYUHA-SRI</a:t>
                      </a:r>
                    </a:p>
                  </a:txBody>
                  <a:tcPr marL="65473" marR="65473" marT="0" marB="0"/>
                </a:tc>
              </a:tr>
              <a:tr h="12618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</a:t>
                      </a: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Manifestations Illuminating All </a:t>
                      </a:r>
                      <a:b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</a:br>
                      <a:r>
                        <a:rPr lang="en-GB" sz="36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(arranges appearances (eliminates ignorance)for all)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511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1882014" y="805745"/>
            <a:ext cx="5169231" cy="353367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637685"/>
              </p:ext>
            </p:extLst>
          </p:nvPr>
        </p:nvGraphicFramePr>
        <p:xfrm>
          <a:off x="35496" y="4971989"/>
          <a:ext cx="8964488" cy="1769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4488"/>
              </a:tblGrid>
              <a:tr h="10515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34. RATNA-PADMA-VRIKRAMI</a:t>
                      </a:r>
                    </a:p>
                  </a:txBody>
                  <a:tcPr marL="65473" marR="65473" marT="0" marB="0"/>
                </a:tc>
              </a:tr>
              <a:tr h="717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All-Subduing Jewel Lotus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83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537639" y="522195"/>
            <a:ext cx="3492661" cy="2448272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130989"/>
              </p:ext>
            </p:extLst>
          </p:nvPr>
        </p:nvGraphicFramePr>
        <p:xfrm>
          <a:off x="35496" y="3401690"/>
          <a:ext cx="9140841" cy="34868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140841"/>
              </a:tblGrid>
              <a:tr h="17842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4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35.</a:t>
                      </a:r>
                      <a:r>
                        <a:rPr lang="en-GB" sz="54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54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RATNA-PADMA-SUPRATISHITA SAILEND-RAJA</a:t>
                      </a:r>
                    </a:p>
                  </a:txBody>
                  <a:tcPr marL="65473" marR="65473" marT="0" marB="0"/>
                </a:tc>
              </a:tr>
              <a:tr h="157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 smtClean="0">
                          <a:effectLst/>
                          <a:latin typeface="+mn-lt"/>
                          <a:ea typeface="Calibri"/>
                          <a:cs typeface="Mangal"/>
                        </a:rPr>
                        <a:t>Bhagavan</a:t>
                      </a:r>
                      <a:r>
                        <a:rPr lang="en-US" sz="32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, </a:t>
                      </a:r>
                      <a:r>
                        <a:rPr lang="en-US" sz="3200" dirty="0" err="1" smtClean="0">
                          <a:effectLst/>
                          <a:latin typeface="+mn-lt"/>
                          <a:ea typeface="Calibri"/>
                          <a:cs typeface="Mangal"/>
                        </a:rPr>
                        <a:t>Tathagata</a:t>
                      </a:r>
                      <a:r>
                        <a:rPr lang="en-US" sz="32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, </a:t>
                      </a:r>
                      <a:r>
                        <a:rPr lang="en-US" sz="3200" dirty="0" err="1" smtClean="0">
                          <a:effectLst/>
                          <a:latin typeface="+mn-lt"/>
                          <a:ea typeface="Calibri"/>
                          <a:cs typeface="Mangal"/>
                        </a:rPr>
                        <a:t>Arhat</a:t>
                      </a:r>
                      <a:r>
                        <a:rPr lang="en-US" sz="32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, Fully Enlightened</a:t>
                      </a:r>
                      <a:r>
                        <a:rPr lang="en-US" sz="32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One</a:t>
                      </a:r>
                      <a:r>
                        <a:rPr lang="en-US" sz="32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, King of the Lord of Mountains,</a:t>
                      </a:r>
                      <a:r>
                        <a:rPr lang="en-US" sz="32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US" sz="32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Firmly Seated on Jewel and Lotus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536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001769" y="-1505492"/>
            <a:ext cx="2976331" cy="63165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671056" y="2224132"/>
            <a:ext cx="3543083" cy="55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18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550308"/>
              </p:ext>
            </p:extLst>
          </p:nvPr>
        </p:nvGraphicFramePr>
        <p:xfrm>
          <a:off x="323528" y="404664"/>
          <a:ext cx="4392488" cy="5976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2488"/>
              </a:tblGrid>
              <a:tr h="2520280">
                <a:tc>
                  <a:txBody>
                    <a:bodyPr/>
                    <a:lstStyle/>
                    <a:p>
                      <a:pPr algn="ctr"/>
                      <a:r>
                        <a:rPr lang="en-GB" sz="5300" dirty="0" smtClean="0"/>
                        <a:t>(1) SUPARI KIRTI TANAMA SHRI RAJA</a:t>
                      </a:r>
                      <a:endParaRPr lang="en-GB" sz="5300" dirty="0"/>
                    </a:p>
                  </a:txBody>
                  <a:tcPr marL="65473" marR="65473" marT="0" marB="0"/>
                </a:tc>
              </a:tr>
              <a:tr h="345643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To the </a:t>
                      </a:r>
                      <a:r>
                        <a:rPr lang="en-US" sz="3200" dirty="0" err="1" smtClean="0"/>
                        <a:t>bhagavan</a:t>
                      </a:r>
                      <a:r>
                        <a:rPr lang="en-US" sz="3200" dirty="0" smtClean="0"/>
                        <a:t>, </a:t>
                      </a:r>
                      <a:r>
                        <a:rPr lang="en-US" sz="3200" dirty="0" err="1" smtClean="0"/>
                        <a:t>tathagata</a:t>
                      </a:r>
                      <a:r>
                        <a:rPr lang="en-US" sz="3200" dirty="0" smtClean="0"/>
                        <a:t>, </a:t>
                      </a:r>
                      <a:r>
                        <a:rPr lang="en-US" sz="3200" dirty="0" err="1" smtClean="0"/>
                        <a:t>arhat</a:t>
                      </a:r>
                      <a:r>
                        <a:rPr lang="en-US" sz="3200" dirty="0" smtClean="0"/>
                        <a:t>, perfectly completed </a:t>
                      </a:r>
                      <a:r>
                        <a:rPr lang="en-US" sz="3200" dirty="0" err="1" smtClean="0"/>
                        <a:t>buddha</a:t>
                      </a:r>
                      <a:r>
                        <a:rPr lang="en-US" sz="3200" dirty="0" smtClean="0"/>
                        <a:t>, Renowned Glorious King of Excellent Signs, I prostrate.</a:t>
                      </a:r>
                      <a:endParaRPr lang="en-GB" sz="3200" dirty="0"/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898549" y="1387402"/>
            <a:ext cx="5952663" cy="389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2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869707" y="1539006"/>
            <a:ext cx="6085109" cy="3816427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627208"/>
              </p:ext>
            </p:extLst>
          </p:nvPr>
        </p:nvGraphicFramePr>
        <p:xfrm>
          <a:off x="179512" y="271951"/>
          <a:ext cx="4320480" cy="6325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0"/>
              </a:tblGrid>
              <a:tr h="28783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9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(2) SVA RAGHOSA RAJA</a:t>
                      </a:r>
                      <a:endParaRPr lang="en-GB" sz="11700" dirty="0" smtClean="0">
                        <a:effectLst/>
                        <a:latin typeface="+mn-lt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  <a:tr h="32232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King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of Melodious Sound, Brilliant Radiance of Skill, Adorned with Jewels, Moon, and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Lotus.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746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796941"/>
              </p:ext>
            </p:extLst>
          </p:nvPr>
        </p:nvGraphicFramePr>
        <p:xfrm>
          <a:off x="193530" y="332656"/>
          <a:ext cx="4810518" cy="62392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10518"/>
              </a:tblGrid>
              <a:tr h="33947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3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(3)</a:t>
                      </a:r>
                      <a:r>
                        <a:rPr lang="en-GB" sz="53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53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SUVARNA BHADRA </a:t>
                      </a:r>
                      <a:br>
                        <a:rPr lang="en-GB" sz="53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</a:br>
                      <a:r>
                        <a:rPr lang="en-GB" sz="53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VIMALA RATNA PRABHASA</a:t>
                      </a:r>
                    </a:p>
                  </a:txBody>
                  <a:tcPr marL="65473" marR="65473" marT="0" marB="0"/>
                </a:tc>
              </a:tr>
              <a:tr h="21783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Stainless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Excellent Gold, Illuminating Jewel Who Accomplishes All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Conduct.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244278" y="1524474"/>
            <a:ext cx="5488332" cy="353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40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450618"/>
              </p:ext>
            </p:extLst>
          </p:nvPr>
        </p:nvGraphicFramePr>
        <p:xfrm>
          <a:off x="395539" y="903030"/>
          <a:ext cx="4244297" cy="49742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4297"/>
              </a:tblGrid>
              <a:tr h="18916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(4) ASHOK ATAMA SHRI</a:t>
                      </a:r>
                    </a:p>
                  </a:txBody>
                  <a:tcPr marL="65473" marR="65473" marT="0" marB="0"/>
                </a:tc>
              </a:tr>
              <a:tr h="29328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Glorious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Supreme One Free from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Sorrow.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801346" y="1631368"/>
            <a:ext cx="6293836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2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658677"/>
              </p:ext>
            </p:extLst>
          </p:nvPr>
        </p:nvGraphicFramePr>
        <p:xfrm>
          <a:off x="107507" y="548683"/>
          <a:ext cx="4604337" cy="54199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04337"/>
              </a:tblGrid>
              <a:tr h="22814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(5)</a:t>
                      </a:r>
                      <a:r>
                        <a:rPr lang="en-GB" sz="6000" baseline="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 </a:t>
                      </a:r>
                      <a:r>
                        <a:rPr lang="en-GB" sz="60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DHARMA KIRTI SAGARA GHOSA</a:t>
                      </a:r>
                    </a:p>
                  </a:txBody>
                  <a:tcPr marL="65473" marR="65473" marT="0" marB="0"/>
                </a:tc>
              </a:tr>
              <a:tr h="23270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Melodious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Ocean of Proclaimed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Dharma.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964506" y="1560156"/>
            <a:ext cx="5679485" cy="36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78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62618"/>
              </p:ext>
            </p:extLst>
          </p:nvPr>
        </p:nvGraphicFramePr>
        <p:xfrm>
          <a:off x="323528" y="854365"/>
          <a:ext cx="4604334" cy="41355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04334"/>
              </a:tblGrid>
              <a:tr h="149200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(6)</a:t>
                      </a:r>
                      <a:r>
                        <a:rPr lang="en-GB" sz="6000" baseline="0" dirty="0" smtClean="0"/>
                        <a:t> </a:t>
                      </a:r>
                      <a:r>
                        <a:rPr lang="en-GB" sz="6000" dirty="0" smtClean="0"/>
                        <a:t>ABHIJNARAJA</a:t>
                      </a:r>
                      <a:endParaRPr lang="en-GB" sz="2000" dirty="0"/>
                    </a:p>
                  </a:txBody>
                  <a:tcPr marL="65473" marR="65473" marT="0" marB="0"/>
                </a:tc>
              </a:tr>
              <a:tr h="2306764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Clearly </a:t>
                      </a:r>
                      <a:r>
                        <a:rPr lang="en-US" sz="3200" dirty="0" smtClean="0"/>
                        <a:t>Knowing by the Play of Supreme Wisdom of an Ocean of </a:t>
                      </a:r>
                      <a:r>
                        <a:rPr lang="en-US" sz="3200" dirty="0" smtClean="0"/>
                        <a:t>Dharma.</a:t>
                      </a:r>
                      <a:endParaRPr lang="en-GB" sz="3200" dirty="0"/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866039" y="1566677"/>
            <a:ext cx="6164451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033722"/>
              </p:ext>
            </p:extLst>
          </p:nvPr>
        </p:nvGraphicFramePr>
        <p:xfrm>
          <a:off x="183687" y="220471"/>
          <a:ext cx="4244297" cy="65031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4297"/>
              </a:tblGrid>
              <a:tr h="29732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8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(7) BHAISAJYA GURU VAIDURYA PRABHA RAJA </a:t>
                      </a:r>
                    </a:p>
                  </a:txBody>
                  <a:tcPr marL="65473" marR="65473" marT="0" marB="0"/>
                </a:tc>
              </a:tr>
              <a:tr h="318758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Medicine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Guru, King of Lapis Lazuli </a:t>
                      </a:r>
                      <a:r>
                        <a:rPr lang="en-US" sz="3600" dirty="0" smtClean="0">
                          <a:effectLst/>
                          <a:latin typeface="+mn-lt"/>
                          <a:ea typeface="Calibri"/>
                          <a:cs typeface="Mangal"/>
                        </a:rPr>
                        <a:t>Light.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5473" marR="65473" marT="0" marB="0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3566510" y="1506164"/>
            <a:ext cx="6164451" cy="386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1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1066</TotalTime>
  <Words>491</Words>
  <Application>Microsoft Office PowerPoint</Application>
  <PresentationFormat>On-screen Show (4:3)</PresentationFormat>
  <Paragraphs>129</Paragraphs>
  <Slides>44</Slides>
  <Notes>44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</dc:creator>
  <cp:lastModifiedBy>Stephen</cp:lastModifiedBy>
  <cp:revision>51</cp:revision>
  <dcterms:created xsi:type="dcterms:W3CDTF">2011-04-23T10:51:12Z</dcterms:created>
  <dcterms:modified xsi:type="dcterms:W3CDTF">2011-05-02T20:50:31Z</dcterms:modified>
</cp:coreProperties>
</file>